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40" r:id="rId2"/>
    <p:sldId id="341" r:id="rId3"/>
    <p:sldId id="304" r:id="rId4"/>
    <p:sldId id="323" r:id="rId5"/>
    <p:sldId id="338" r:id="rId6"/>
    <p:sldId id="339" r:id="rId7"/>
    <p:sldId id="342" r:id="rId8"/>
    <p:sldId id="343" r:id="rId9"/>
    <p:sldId id="344" r:id="rId10"/>
    <p:sldId id="345" r:id="rId11"/>
    <p:sldId id="34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66B7C2-1636-CDBA-74B9-1474A07E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E0A574-FA23-2C76-E113-59B889BBE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945971-AE0E-53A5-4F33-CC13D4F2B09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64E6259-D292-4C89-6A8E-0BE935C70B0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E930557-86A5-C18D-ADEB-ED798C57D70F}"/>
                </a:ext>
              </a:extLst>
            </p:cNvPr>
            <p:cNvSpPr txBox="1"/>
            <p:nvPr/>
          </p:nvSpPr>
          <p:spPr>
            <a:xfrm>
              <a:off x="1307880" y="1952891"/>
              <a:ext cx="6448411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identifier une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fraction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15EF4ED6-3B54-D101-7552-EE14A6A95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8677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69547-386E-0C8B-3FEA-CA4EA3E47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013F81-19AD-A997-DFB8-C4C59641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quart ?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91C226-AB0E-CC3B-2B32-D6D975B72D25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B1A5D51-60E3-67D1-BBFD-26B3AD8C9E69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2BD783C-4E85-21D8-B9AB-E38B7D5D70A0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DC89E6EA-4328-2A4A-FF6A-6532B01FFF3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C840C8C-713B-F125-F3F9-262B3EEE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8A079C-74B3-61CB-7632-1E1F13CB9681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3890C11-5C3C-C9BA-238C-2E4C4941A76B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A1D62D79-7942-CDE3-D314-97E68BBE1FAC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3D6CE0E7-7DA9-2AB0-DD19-A570EF357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76C737D-5544-7844-45EB-BB357CE15A81}"/>
              </a:ext>
            </a:extLst>
          </p:cNvPr>
          <p:cNvGrpSpPr/>
          <p:nvPr/>
        </p:nvGrpSpPr>
        <p:grpSpPr>
          <a:xfrm>
            <a:off x="3978023" y="1560693"/>
            <a:ext cx="1214677" cy="1442858"/>
            <a:chOff x="3930399" y="1806755"/>
            <a:chExt cx="1145486" cy="57274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76AE9830-45C3-2C59-9723-4203EE2CB0F1}"/>
                </a:ext>
              </a:extLst>
            </p:cNvPr>
            <p:cNvGrpSpPr/>
            <p:nvPr/>
          </p:nvGrpSpPr>
          <p:grpSpPr>
            <a:xfrm>
              <a:off x="3930399" y="1806755"/>
              <a:ext cx="1145486" cy="286372"/>
              <a:chOff x="6516191" y="4365169"/>
              <a:chExt cx="2751908" cy="68797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E785931-D07A-55D4-AC5F-23EFBFE40087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631AAA-BC25-2C5C-358D-7C0DC3A0B4D9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E12F6E8-0174-0F7E-6287-E6486AECFF73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AEAE0BA-8144-217E-1D80-39371165374E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6F5E2361-D848-2F3A-D94B-72ED9659EB88}"/>
                </a:ext>
              </a:extLst>
            </p:cNvPr>
            <p:cNvGrpSpPr/>
            <p:nvPr/>
          </p:nvGrpSpPr>
          <p:grpSpPr>
            <a:xfrm>
              <a:off x="3930399" y="2093127"/>
              <a:ext cx="1145486" cy="286372"/>
              <a:chOff x="6516191" y="4365169"/>
              <a:chExt cx="2751908" cy="68797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2E27E6F-2ADA-11B7-5A50-4E0808855538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AA4731-526A-502C-8B8B-8BB4E945E64B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AB756CC-751F-CEB2-E176-44EE0E460FEC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FA3C395-E3AE-C9E1-5ED0-F92C0AFB3FD9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076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95504-6459-165B-9089-3A2B8243E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0EAA6-51F1-00B6-31D6-CDEE49721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8DB6522-6C9E-03B5-9E81-648AD8F9A16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A59D3AC-34E7-B7EE-D472-0B5CF33C5B75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6E7959-736D-0C1C-7BA1-CC8D0D1C353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184407C1-96FE-489C-776F-128A76E4916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DB8D07C-0D15-628C-686B-B7695AD5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D891405-C097-F1D4-3782-C2A7930A592F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046C5FD-697E-F0D4-1EFB-B04A4B44E7F9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16A1FD0-9059-4F59-7030-BDE53A1C6AE9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88F59B5-4666-32F7-34D5-D442F5C31EFA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5E1D65D-23A7-B75B-8588-1613A6AA0E03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B9409C9-1D07-F4E7-BD57-18592811E46C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</a:t>
            </a: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B9F685C3-FC57-0E85-A2A1-F773DE064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2/2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583DC8-0161-17D4-923C-26CD7570D094}"/>
              </a:ext>
            </a:extLst>
          </p:cNvPr>
          <p:cNvGrpSpPr/>
          <p:nvPr/>
        </p:nvGrpSpPr>
        <p:grpSpPr>
          <a:xfrm>
            <a:off x="3978023" y="1560693"/>
            <a:ext cx="1214677" cy="1442858"/>
            <a:chOff x="3930399" y="1806755"/>
            <a:chExt cx="1145486" cy="57274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FC2D3FD-039F-91F6-4FA8-44A001EB0AA0}"/>
                </a:ext>
              </a:extLst>
            </p:cNvPr>
            <p:cNvGrpSpPr/>
            <p:nvPr/>
          </p:nvGrpSpPr>
          <p:grpSpPr>
            <a:xfrm>
              <a:off x="3930399" y="1806755"/>
              <a:ext cx="1145486" cy="286372"/>
              <a:chOff x="6516191" y="4365169"/>
              <a:chExt cx="2751908" cy="687977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7F6F20B-8031-4C89-3996-025A7AA3EF83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61B3881-5D4E-CAA9-2C8B-98E975449EDD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51F7496-FD5A-2226-E5F2-D163A429BEFF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180CF5-A77E-7295-E1C2-4DDE88A4A3F6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25416198-82F3-532D-FD4A-AFEDEA060F9E}"/>
                </a:ext>
              </a:extLst>
            </p:cNvPr>
            <p:cNvGrpSpPr/>
            <p:nvPr/>
          </p:nvGrpSpPr>
          <p:grpSpPr>
            <a:xfrm>
              <a:off x="3930399" y="2093127"/>
              <a:ext cx="1145486" cy="286372"/>
              <a:chOff x="6516191" y="4365169"/>
              <a:chExt cx="2751908" cy="687977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5921170-E468-89B7-12E5-B16BD2BE719F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F2FB739-879B-20D7-B48F-71819AF83EDC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41D676-BF4F-74ED-A6C8-859BFD00FB1B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1A93962-8B70-27EF-D94D-FC4B2A5CF6D8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105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49FFB-05D7-6371-AD88-09F884A66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D9DB3E-006F-E443-86F5-BF2FEA39E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95F424-6160-4321-BE0D-7FFEC90858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F14DCC1-9F9D-95AA-A90B-5E0BED02999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971EBA1-EABF-0C97-B9C0-EA2714DE52B8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E9D9916-1713-6D75-3C99-EBDF2DC879BF}"/>
                </a:ext>
              </a:extLst>
            </p:cNvPr>
            <p:cNvSpPr txBox="1"/>
            <p:nvPr/>
          </p:nvSpPr>
          <p:spPr>
            <a:xfrm>
              <a:off x="1307880" y="2824175"/>
              <a:ext cx="64484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CE1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5B012A6-3420-E5B5-C37C-A13AE7102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1900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16235"/>
            <a:ext cx="8595954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F11397D-8397-BEF1-F242-7F453921837B}"/>
              </a:ext>
            </a:extLst>
          </p:cNvPr>
          <p:cNvSpPr/>
          <p:nvPr/>
        </p:nvSpPr>
        <p:spPr>
          <a:xfrm>
            <a:off x="1067355" y="153689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rc partiel 10">
            <a:extLst>
              <a:ext uri="{FF2B5EF4-FFF2-40B4-BE49-F238E27FC236}">
                <a16:creationId xmlns:a16="http://schemas.microsoft.com/office/drawing/2014/main" id="{49192AB4-8CDF-562B-1EDE-CD57C9718ED2}"/>
              </a:ext>
            </a:extLst>
          </p:cNvPr>
          <p:cNvSpPr/>
          <p:nvPr/>
        </p:nvSpPr>
        <p:spPr>
          <a:xfrm rot="19687225">
            <a:off x="1070863" y="1542443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D61A8D-11FA-ED6E-0DE7-1EB0E95FABD2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39E5C-B757-A565-0128-97690C462C71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C0C9F34-E6FC-7902-9551-A16AE14A1812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F699AF9F-55C4-0319-8DEB-7F979A3ED585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1CBCD29-38EC-3EE9-CB0F-794C13B5B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7BC9A38-F482-0D81-9566-E491B5DEA9C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C330473-F5FC-567A-E3E3-8B22AAAE64B4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01707D4-1F01-7F81-7049-140EE7A66785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E36D74F-8402-4FDD-A80C-03DD09B691CF}"/>
              </a:ext>
            </a:extLst>
          </p:cNvPr>
          <p:cNvSpPr/>
          <p:nvPr/>
        </p:nvSpPr>
        <p:spPr>
          <a:xfrm>
            <a:off x="1067355" y="153689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partiel 16">
            <a:extLst>
              <a:ext uri="{FF2B5EF4-FFF2-40B4-BE49-F238E27FC236}">
                <a16:creationId xmlns:a16="http://schemas.microsoft.com/office/drawing/2014/main" id="{B1AC0135-25BD-DCC4-5E63-BB8EF0D84BB0}"/>
              </a:ext>
            </a:extLst>
          </p:cNvPr>
          <p:cNvSpPr/>
          <p:nvPr/>
        </p:nvSpPr>
        <p:spPr>
          <a:xfrm rot="19687225">
            <a:off x="1070863" y="1542443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C578EE-A2B9-6732-0280-3E96BAABF3A8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36029F-7348-3119-FA96-11DE26CC18BC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1D62E395-B950-9D36-8D1D-083600BACBB3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5C2BB81E-5D56-B47E-1F6D-4805BC6DE41B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DD4B2F0-F097-6FA9-7AE1-021C758CEB56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17118C-0A5B-3A47-A58A-3AC0C7DB71B4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5778E9F-DF72-6120-B3FC-A6DD9EA88CFE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D04CCF35-A119-3652-0932-B61FB894EE89}"/>
              </a:ext>
            </a:extLst>
          </p:cNvPr>
          <p:cNvSpPr txBox="1">
            <a:spLocks/>
          </p:cNvSpPr>
          <p:nvPr/>
        </p:nvSpPr>
        <p:spPr>
          <a:xfrm>
            <a:off x="8328342" y="6490149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69547-386E-0C8B-3FEA-CA4EA3E47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013F81-19AD-A997-DFB8-C4C59641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518452"/>
            <a:ext cx="8515349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quart ?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91C226-AB0E-CC3B-2B32-D6D975B72D25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B1A5D51-60E3-67D1-BBFD-26B3AD8C9E69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2BD783C-4E85-21D8-B9AB-E38B7D5D70A0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DC89E6EA-4328-2A4A-FF6A-6532B01FFF3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C840C8C-713B-F125-F3F9-262B3EEE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7558AF0-4D4A-8227-E37F-46A1B5A93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667" y="1623627"/>
            <a:ext cx="1470924" cy="1478448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8A079C-74B3-61CB-7632-1E1F13CB9681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3890C11-5C3C-C9BA-238C-2E4C4941A76B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A1D62D79-7942-CDE3-D314-97E68BBE1FAC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3D6CE0E7-7DA9-2AB0-DD19-A570EF357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53836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95504-6459-165B-9089-3A2B8243E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0EAA6-51F1-00B6-31D6-CDEE49721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8DB6522-6C9E-03B5-9E81-648AD8F9A16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A59D3AC-34E7-B7EE-D472-0B5CF33C5B75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6E7959-736D-0C1C-7BA1-CC8D0D1C353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184407C1-96FE-489C-776F-128A76E4916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DB8D07C-0D15-628C-686B-B7695AD5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4E40E8D-9010-F054-24A8-81C76AECE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667" y="1623627"/>
            <a:ext cx="1470924" cy="1478448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D891405-C097-F1D4-3782-C2A7930A592F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046C5FD-697E-F0D4-1EFB-B04A4B44E7F9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16A1FD0-9059-4F59-7030-BDE53A1C6AE9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88F59B5-4666-32F7-34D5-D442F5C31EFA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5E1D65D-23A7-B75B-8588-1613A6AA0E03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B9409C9-1D07-F4E7-BD57-18592811E46C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B9F685C3-FC57-0E85-A2A1-F773DE064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66134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69666-BC1E-0235-9701-3E2DAB750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6390B3-0609-F7FE-2C97-79C89E84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16D17E-8E98-5156-165A-346FDFDB4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122A26B-2841-056B-0350-F4710D48A67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3C402C4-6534-7D25-CA0E-7251D86800C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42B8933-D593-21C5-504F-69931F8B9280}"/>
                </a:ext>
              </a:extLst>
            </p:cNvPr>
            <p:cNvSpPr txBox="1"/>
            <p:nvPr/>
          </p:nvSpPr>
          <p:spPr>
            <a:xfrm>
              <a:off x="1307880" y="2824175"/>
              <a:ext cx="64484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2</a:t>
              </a:r>
              <a:r>
                <a:rPr lang="fr-FR" sz="3200" b="1" baseline="30000" dirty="0">
                  <a:solidFill>
                    <a:prstClr val="white"/>
                  </a:solidFill>
                  <a:latin typeface="Calibri" panose="020F0502020204030204"/>
                </a:rPr>
                <a:t>nde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CE2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081AD60-0F1F-552E-921A-E480E1D2C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126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16235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D61A8D-11FA-ED6E-0DE7-1EB0E95FABD2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39E5C-B757-A565-0128-97690C462C71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C0C9F34-E6FC-7902-9551-A16AE14A1812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F699AF9F-55C4-0319-8DEB-7F979A3ED585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70ADB5B-7C8D-23E7-51A4-6397115521C8}"/>
              </a:ext>
            </a:extLst>
          </p:cNvPr>
          <p:cNvGrpSpPr/>
          <p:nvPr/>
        </p:nvGrpSpPr>
        <p:grpSpPr>
          <a:xfrm>
            <a:off x="1078258" y="1580134"/>
            <a:ext cx="1296722" cy="1296722"/>
            <a:chOff x="8242025" y="549000"/>
            <a:chExt cx="2880000" cy="288000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94B475DF-6A94-FA31-20A9-74CFB91560D8}"/>
                </a:ext>
              </a:extLst>
            </p:cNvPr>
            <p:cNvSpPr/>
            <p:nvPr/>
          </p:nvSpPr>
          <p:spPr>
            <a:xfrm>
              <a:off x="8242025" y="549000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2B3C9D5-25A0-0465-41D0-BE62C89E3981}"/>
                </a:ext>
              </a:extLst>
            </p:cNvPr>
            <p:cNvCxnSpPr>
              <a:stCxn id="9" idx="2"/>
              <a:endCxn id="9" idx="6"/>
            </p:cNvCxnSpPr>
            <p:nvPr/>
          </p:nvCxnSpPr>
          <p:spPr>
            <a:xfrm>
              <a:off x="8242025" y="198900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1E99848-A36C-9CD6-46A5-89E5558D093C}"/>
                </a:ext>
              </a:extLst>
            </p:cNvPr>
            <p:cNvCxnSpPr>
              <a:cxnSpLocks/>
              <a:stCxn id="9" idx="0"/>
              <a:endCxn id="9" idx="4"/>
            </p:cNvCxnSpPr>
            <p:nvPr/>
          </p:nvCxnSpPr>
          <p:spPr>
            <a:xfrm>
              <a:off x="9682025" y="549000"/>
              <a:ext cx="0" cy="28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85AC58-DAA8-6DF4-3E2D-DA5387105C2B}"/>
                </a:ext>
              </a:extLst>
            </p:cNvPr>
            <p:cNvCxnSpPr>
              <a:cxnSpLocks/>
              <a:stCxn id="9" idx="1"/>
              <a:endCxn id="9" idx="5"/>
            </p:cNvCxnSpPr>
            <p:nvPr/>
          </p:nvCxnSpPr>
          <p:spPr>
            <a:xfrm>
              <a:off x="8663791" y="970766"/>
              <a:ext cx="2036468" cy="20364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D9B60BFB-44A0-4247-913F-440C7DA87331}"/>
                </a:ext>
              </a:extLst>
            </p:cNvPr>
            <p:cNvCxnSpPr>
              <a:cxnSpLocks/>
              <a:stCxn id="9" idx="3"/>
              <a:endCxn id="9" idx="7"/>
            </p:cNvCxnSpPr>
            <p:nvPr/>
          </p:nvCxnSpPr>
          <p:spPr>
            <a:xfrm flipV="1">
              <a:off x="8663791" y="970766"/>
              <a:ext cx="2036468" cy="20364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Arc partiel 10">
            <a:extLst>
              <a:ext uri="{FF2B5EF4-FFF2-40B4-BE49-F238E27FC236}">
                <a16:creationId xmlns:a16="http://schemas.microsoft.com/office/drawing/2014/main" id="{49192AB4-8CDF-562B-1EDE-CD57C9718ED2}"/>
              </a:ext>
            </a:extLst>
          </p:cNvPr>
          <p:cNvSpPr/>
          <p:nvPr/>
        </p:nvSpPr>
        <p:spPr>
          <a:xfrm rot="18936664">
            <a:off x="1075246" y="1577122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partiel 15">
            <a:extLst>
              <a:ext uri="{FF2B5EF4-FFF2-40B4-BE49-F238E27FC236}">
                <a16:creationId xmlns:a16="http://schemas.microsoft.com/office/drawing/2014/main" id="{7EF3BBFC-450B-CE1D-77FF-16E173848A47}"/>
              </a:ext>
            </a:extLst>
          </p:cNvPr>
          <p:cNvSpPr/>
          <p:nvPr/>
        </p:nvSpPr>
        <p:spPr>
          <a:xfrm rot="8224330">
            <a:off x="1068520" y="1578065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partiel 16">
            <a:extLst>
              <a:ext uri="{FF2B5EF4-FFF2-40B4-BE49-F238E27FC236}">
                <a16:creationId xmlns:a16="http://schemas.microsoft.com/office/drawing/2014/main" id="{08501228-2933-C7E4-14A1-4925F9D897B6}"/>
              </a:ext>
            </a:extLst>
          </p:cNvPr>
          <p:cNvSpPr/>
          <p:nvPr/>
        </p:nvSpPr>
        <p:spPr>
          <a:xfrm rot="13559247">
            <a:off x="1081507" y="1577207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Arc partiel 17">
            <a:extLst>
              <a:ext uri="{FF2B5EF4-FFF2-40B4-BE49-F238E27FC236}">
                <a16:creationId xmlns:a16="http://schemas.microsoft.com/office/drawing/2014/main" id="{395C94DB-1E2C-A300-FCF3-D77CFAFD284F}"/>
              </a:ext>
            </a:extLst>
          </p:cNvPr>
          <p:cNvSpPr/>
          <p:nvPr/>
        </p:nvSpPr>
        <p:spPr>
          <a:xfrm rot="2790695">
            <a:off x="1077560" y="1577122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81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1CBCD29-38EC-3EE9-CB0F-794C13B5B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7BC9A38-F482-0D81-9566-E491B5DEA9C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C330473-F5FC-567A-E3E3-8B22AAAE64B4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01707D4-1F01-7F81-7049-140EE7A66785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C578EE-A2B9-6732-0280-3E96BAABF3A8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36029F-7348-3119-FA96-11DE26CC18BC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1D62E395-B950-9D36-8D1D-083600BACBB3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5C2BB81E-5D56-B47E-1F6D-4805BC6DE41B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DD4B2F0-F097-6FA9-7AE1-021C758CEB56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17118C-0A5B-3A47-A58A-3AC0C7DB71B4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5778E9F-DF72-6120-B3FC-A6DD9EA88CFE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D04CCF35-A119-3652-0932-B61FB894EE89}"/>
              </a:ext>
            </a:extLst>
          </p:cNvPr>
          <p:cNvSpPr txBox="1">
            <a:spLocks/>
          </p:cNvSpPr>
          <p:nvPr/>
        </p:nvSpPr>
        <p:spPr>
          <a:xfrm>
            <a:off x="8328342" y="6490149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1/2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610C06-E5A5-0F47-B984-3DDAF9BDA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55" y="1590180"/>
            <a:ext cx="1198226" cy="116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9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1716</TotalTime>
  <Words>123</Words>
  <Application>Microsoft Office PowerPoint</Application>
  <PresentationFormat>Affichage à l'écran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Est-ce que la partie coloriée représente un demi ? </vt:lpstr>
      <vt:lpstr>Correction</vt:lpstr>
      <vt:lpstr>Est-ce que la partie coloriée représente un quart ? </vt:lpstr>
      <vt:lpstr>Correction</vt:lpstr>
      <vt:lpstr>Présentation PowerPoint</vt:lpstr>
      <vt:lpstr>Est-ce que la partie coloriée représente un demi ? </vt:lpstr>
      <vt:lpstr>Correction</vt:lpstr>
      <vt:lpstr>Est-ce que la partie coloriée représente un quart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70</cp:revision>
  <dcterms:created xsi:type="dcterms:W3CDTF">2023-02-07T14:55:57Z</dcterms:created>
  <dcterms:modified xsi:type="dcterms:W3CDTF">2026-02-20T09:30:48Z</dcterms:modified>
</cp:coreProperties>
</file>